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7772400" cx="10058400"/>
  <p:notesSz cx="6858000" cy="9144000"/>
  <p:embeddedFontLst>
    <p:embeddedFont>
      <p:font typeface="Bebas Neue"/>
      <p:regular r:id="rId8"/>
    </p:embeddedFont>
    <p:embeddedFont>
      <p:font typeface="Annie Use Your Telescope"/>
      <p:regular r:id="rId9"/>
    </p:embeddedFont>
    <p:embeddedFont>
      <p:font typeface="Comfortaa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  <p15:guide id="3" orient="horz" pos="648">
          <p15:clr>
            <a:srgbClr val="9AA0A6"/>
          </p15:clr>
        </p15:guide>
        <p15:guide id="4" orient="horz" pos="2036">
          <p15:clr>
            <a:srgbClr val="9AA0A6"/>
          </p15:clr>
        </p15:guide>
        <p15:guide id="5" orient="horz" pos="342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  <p:guide pos="648" orient="horz"/>
        <p:guide pos="2036" orient="horz"/>
        <p:guide pos="342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omfortaa-bold.fntdata"/><Relationship Id="rId10" Type="http://schemas.openxmlformats.org/officeDocument/2006/relationships/font" Target="fonts/Comfortaa-regular.fntdata"/><Relationship Id="rId9" Type="http://schemas.openxmlformats.org/officeDocument/2006/relationships/font" Target="fonts/AnnieUseYourTelescop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Bebas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2ecb281e4_0_25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2ecb281e4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https://mindyanajones.com/diy-recipe-binder-tutorial/" TargetMode="External"/><Relationship Id="rId5" Type="http://schemas.openxmlformats.org/officeDocument/2006/relationships/hyperlink" Target="https://mindyanajones.com/google-slides-basics-to-edit-your-template/" TargetMode="External"/><Relationship Id="rId6" Type="http://schemas.openxmlformats.org/officeDocument/2006/relationships/hyperlink" Target="https://fonts.google.com/specimen/Bebas+Neue?preview.text_type=custo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05450" y="773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S a l a d s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403950" y="773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S o u p s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602450" y="773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S a n d w i c h e s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800950" y="773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V e g - m a i n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999450" y="773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V e g a n - m a i n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197950" y="773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P o u l t r y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7396450" y="773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B e e f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8594950" y="773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P o r k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05450" y="2971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S e a f o o d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403950" y="2971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P a s t a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602450" y="2971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P i z z a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3800950" y="2971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B B Q  &amp;  G r i l l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999450" y="2971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S i d e s - v e g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197950" y="2971800"/>
            <a:ext cx="1198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S i d e s - s t a r c h</a:t>
            </a:r>
            <a:endParaRPr sz="1300"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7396450" y="2971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S i d e s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8594950" y="2971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S a u c e s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05450" y="5169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B r e a k f a s t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1403950" y="5169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B r e a d s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602450" y="5169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C o o k i e s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3800950" y="5169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C a k e s  &amp;  P i e s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999450" y="5169800"/>
            <a:ext cx="1198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C o l d  d e s s e r t s</a:t>
            </a:r>
            <a:endParaRPr sz="1200"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6197950" y="5169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D e s s e r t s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7396450" y="5169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B a k i n g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8594950" y="5169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H o l i d a y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156925" y="7258800"/>
            <a:ext cx="67326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TUTORIAL - DIY Tabs for a Recipe Binder can be found at:  </a:t>
            </a:r>
            <a:r>
              <a:rPr lang="en" sz="800" u="sng">
                <a:solidFill>
                  <a:schemeClr val="hlink"/>
                </a:solidFill>
                <a:hlinkClick r:id="rId4"/>
              </a:rPr>
              <a:t>https://mindyanajones.com/diy-recipe-binder-tutorial/</a:t>
            </a:r>
            <a:r>
              <a:rPr lang="en" sz="800"/>
              <a:t> </a:t>
            </a:r>
            <a:endParaRPr i="1" sz="800"/>
          </a:p>
        </p:txBody>
      </p:sp>
      <p:sp>
        <p:nvSpPr>
          <p:cNvPr id="79" name="Google Shape;79;p13"/>
          <p:cNvSpPr txBox="1"/>
          <p:nvPr/>
        </p:nvSpPr>
        <p:spPr>
          <a:xfrm>
            <a:off x="-2274875" y="429000"/>
            <a:ext cx="2236500" cy="5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Font used in this file:</a:t>
            </a:r>
            <a:endParaRPr sz="10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Bebas Neue"/>
                <a:ea typeface="Bebas Neue"/>
                <a:cs typeface="Bebas Neue"/>
                <a:sym typeface="Bebas Neue"/>
              </a:rPr>
              <a:t>BEBAS NeUE</a:t>
            </a:r>
            <a:endParaRPr sz="12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Annie Use Your Telescope"/>
              <a:ea typeface="Annie Use Your Telescope"/>
              <a:cs typeface="Annie Use Your Telescope"/>
              <a:sym typeface="Annie Use Your Telescope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u="sng"/>
              <a:t>For Google Slides:</a:t>
            </a:r>
            <a:endParaRPr sz="900" u="sng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Add to your font list </a:t>
            </a:r>
            <a:r>
              <a:rPr i="1" lang="en" sz="900" u="sng">
                <a:solidFill>
                  <a:srgbClr val="0097A7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tutorial</a:t>
            </a:r>
            <a:r>
              <a:rPr lang="en" sz="900"/>
              <a:t> </a:t>
            </a:r>
            <a:endParaRPr sz="9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u="sng"/>
              <a:t>For PowerPoint or Keynote</a:t>
            </a:r>
            <a:endParaRPr sz="900" u="sng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Download &amp; install the following free fonts (right click hyperlinks):</a:t>
            </a:r>
            <a:endParaRPr sz="4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u="sng">
                <a:solidFill>
                  <a:srgbClr val="0097A7"/>
                </a:solidFill>
                <a:latin typeface="Comfortaa"/>
                <a:ea typeface="Comfortaa"/>
                <a:cs typeface="Comfortaa"/>
                <a:sym typeface="Comfortaa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Bebas Neue</a:t>
            </a:r>
            <a:endParaRPr sz="9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800"/>
              <a:t>Reminder that you have to Enable Editing along the top bar in PowerPoint</a:t>
            </a:r>
            <a:endParaRPr i="1" sz="8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7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7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NOTE: </a:t>
            </a:r>
            <a:r>
              <a:rPr lang="en" sz="700"/>
              <a:t>Words</a:t>
            </a:r>
            <a:r>
              <a:rPr lang="en" sz="700"/>
              <a:t> have a space in between </a:t>
            </a:r>
            <a:endParaRPr sz="7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each letter with this font</a:t>
            </a:r>
            <a:endParaRPr sz="7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Font sizes: 14 &amp; 13</a:t>
            </a:r>
            <a:endParaRPr sz="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/>
        </p:nvSpPr>
        <p:spPr>
          <a:xfrm>
            <a:off x="205450" y="773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J u i c e s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1403950" y="773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A p p e t i z e r s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2602450" y="773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S n a c k s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3800950" y="773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C a n n i n g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8" name="Google Shape;88;p14"/>
          <p:cNvSpPr txBox="1"/>
          <p:nvPr/>
        </p:nvSpPr>
        <p:spPr>
          <a:xfrm>
            <a:off x="4999450" y="773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D r i n k s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6197950" y="773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L a r g e  g r o u p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7396450" y="773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K e t o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8594950" y="773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G l u t e n - f r e e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205450" y="2971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O n e  p o t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1403950" y="2971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I n s t a p o t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2602450" y="2971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S l o w  c o o k e r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3800950" y="2971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M</a:t>
            </a: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 a k e  a h e a d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4999450" y="2971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A m e r i c a n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6197950" y="2971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C h i n e s e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7396450" y="2971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F r e n c h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8594950" y="2971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I n d i a n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205450" y="5169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I t a l i a n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1403950" y="5169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J a p a n e s e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2602450" y="5169800"/>
            <a:ext cx="1198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M e d i t e r r e a n</a:t>
            </a:r>
            <a:endParaRPr sz="1300"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3800950" y="5169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M E X I  C A N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4999450" y="5169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T H A I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6197950" y="5169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T R O P I C A L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7396450" y="5169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V I E T N A M E S E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8594950" y="5169800"/>
            <a:ext cx="11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E N G L I S H</a:t>
            </a:r>
            <a:endParaRPr>
              <a:solidFill>
                <a:srgbClr val="FFFFFF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